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A3CB-8BFD-4976-B945-A106360A7CE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70F9-7700-47D6-826D-0E24134D40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Данфир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Данфир\0017-017-Neobkhodimost-gorjachego-pitanija-v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02123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Данфир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476672"/>
            <a:ext cx="8342634" cy="597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Данфир\img1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339396"/>
            <a:ext cx="8450460" cy="6113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Данфир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0"/>
            <a:ext cx="90472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Данфир\p29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2021-04-05T15:40:17Z</dcterms:created>
  <dcterms:modified xsi:type="dcterms:W3CDTF">2021-04-05T15:44:15Z</dcterms:modified>
</cp:coreProperties>
</file>